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 dirty="0"/>
              <a:t>PowerPoint</a:t>
            </a:r>
            <a:r>
              <a:rPr lang="en-US" sz="2400" baseline="0" dirty="0"/>
              <a:t> Level of Expertise by School Year</a:t>
            </a:r>
            <a:endParaRPr lang="en-US" sz="24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Novice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Freshman</c:v>
                </c:pt>
                <c:pt idx="1">
                  <c:v>Sophomore</c:v>
                </c:pt>
                <c:pt idx="2">
                  <c:v>Junior</c:v>
                </c:pt>
                <c:pt idx="3">
                  <c:v>Senior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70</c:v>
                </c:pt>
                <c:pt idx="2">
                  <c:v>40</c:v>
                </c:pt>
                <c:pt idx="3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2D-4B56-9AEE-24FFFA82A9A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Proficient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Freshman</c:v>
                </c:pt>
                <c:pt idx="1">
                  <c:v>Sophomore</c:v>
                </c:pt>
                <c:pt idx="2">
                  <c:v>Junior</c:v>
                </c:pt>
                <c:pt idx="3">
                  <c:v>Senior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</c:v>
                </c:pt>
                <c:pt idx="1">
                  <c:v>70</c:v>
                </c:pt>
                <c:pt idx="2">
                  <c:v>60</c:v>
                </c:pt>
                <c:pt idx="3">
                  <c:v>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2D-4B56-9AEE-24FFFA82A9A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Expert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Freshman</c:v>
                </c:pt>
                <c:pt idx="1">
                  <c:v>Sophomore</c:v>
                </c:pt>
                <c:pt idx="2">
                  <c:v>Junior</c:v>
                </c:pt>
                <c:pt idx="3">
                  <c:v>Senior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20</c:v>
                </c:pt>
                <c:pt idx="1">
                  <c:v>30</c:v>
                </c:pt>
                <c:pt idx="2">
                  <c:v>70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D2D-4B56-9AEE-24FFFA82A9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798984368"/>
        <c:axId val="965433648"/>
      </c:barChart>
      <c:catAx>
        <c:axId val="798984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5433648"/>
        <c:crosses val="autoZero"/>
        <c:auto val="1"/>
        <c:lblAlgn val="ctr"/>
        <c:lblOffset val="100"/>
        <c:noMultiLvlLbl val="0"/>
      </c:catAx>
      <c:valAx>
        <c:axId val="965433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989843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427887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204151"/>
      </p:ext>
    </p:extLst>
  </p:cSld>
  <p:clrMapOvr>
    <a:masterClrMapping/>
  </p:clrMapOvr>
  <p:transition spd="slow">
    <p:cover/>
  </p:transition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7559359"/>
      </p:ext>
    </p:extLst>
  </p:cSld>
  <p:clrMapOvr>
    <a:masterClrMapping/>
  </p:clrMapOvr>
  <p:transition spd="slow">
    <p:cover/>
  </p:transition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7977202"/>
      </p:ext>
    </p:extLst>
  </p:cSld>
  <p:clrMapOvr>
    <a:masterClrMapping/>
  </p:clrMapOvr>
  <p:transition spd="slow">
    <p:cover/>
  </p:transition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2644286"/>
      </p:ext>
    </p:extLst>
  </p:cSld>
  <p:clrMapOvr>
    <a:masterClrMapping/>
  </p:clrMapOvr>
  <p:transition spd="slow">
    <p:cover/>
  </p:transition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C1C18-307B-4F68-A007-B5B542270E8D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740682"/>
      </p:ext>
    </p:extLst>
  </p:cSld>
  <p:clrMapOvr>
    <a:masterClrMapping/>
  </p:clrMapOvr>
  <p:transition spd="slow">
    <p:cover/>
  </p:transition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798141"/>
      </p:ext>
    </p:extLst>
  </p:cSld>
  <p:clrMapOvr>
    <a:masterClrMapping/>
  </p:clrMapOvr>
  <p:transition spd="slow">
    <p:cover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459328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81923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325971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072975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423005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313837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518613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789333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810068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C1C18-307B-4F68-A007-B5B542270E8D}" type="datetimeFigureOut">
              <a:rPr lang="en-US" smtClean="0"/>
              <a:t>6/21/2022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355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ransition spd="slow">
    <p:cover/>
  </p:transition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reesvg.org/male-present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6134D-EA59-4262-B036-630F5B6B19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PowerPoint Tips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0C9339-0346-4201-80AA-9908A47037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 Jenny Howk</a:t>
            </a:r>
          </a:p>
        </p:txBody>
      </p:sp>
    </p:spTree>
    <p:extLst>
      <p:ext uri="{BB962C8B-B14F-4D97-AF65-F5344CB8AC3E}">
        <p14:creationId xmlns:p14="http://schemas.microsoft.com/office/powerpoint/2010/main" val="752190816"/>
      </p:ext>
    </p:extLst>
  </p:cSld>
  <p:clrMapOvr>
    <a:masterClrMapping/>
  </p:clrMapOvr>
  <p:transition spd="slow">
    <p:cov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FDEF8-5BFB-4950-A1B4-FA7EDEB71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Focus on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FCEFA-19B5-415E-AE1E-C020E13AB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96063"/>
            <a:ext cx="8596668" cy="4745299"/>
          </a:xfrm>
        </p:spPr>
        <p:txBody>
          <a:bodyPr>
            <a:noAutofit/>
          </a:bodyPr>
          <a:lstStyle/>
          <a:p>
            <a:r>
              <a:rPr lang="en-US" sz="3200" dirty="0"/>
              <a:t>Write lists with parallel wording</a:t>
            </a:r>
          </a:p>
          <a:p>
            <a:r>
              <a:rPr lang="en-US" sz="3200" dirty="0"/>
              <a:t>Use 6X6 Rule</a:t>
            </a:r>
          </a:p>
          <a:p>
            <a:pPr lvl="1"/>
            <a:r>
              <a:rPr lang="en-US" sz="3200" dirty="0"/>
              <a:t>No more than 6 words per line</a:t>
            </a:r>
          </a:p>
          <a:p>
            <a:pPr lvl="1"/>
            <a:r>
              <a:rPr lang="en-US" sz="3200" dirty="0"/>
              <a:t>No more than 6 lines per slide</a:t>
            </a:r>
          </a:p>
          <a:p>
            <a:r>
              <a:rPr lang="en-US" sz="3200" dirty="0"/>
              <a:t>Remember that this is a visual OUTLINE</a:t>
            </a:r>
          </a:p>
          <a:p>
            <a:pPr lvl="1"/>
            <a:r>
              <a:rPr lang="en-US" sz="3200" dirty="0"/>
              <a:t>You fill in the details during presentation</a:t>
            </a:r>
          </a:p>
          <a:p>
            <a:r>
              <a:rPr lang="en-US" sz="3200" dirty="0"/>
              <a:t>Know your audience</a:t>
            </a:r>
          </a:p>
          <a:p>
            <a:pPr lvl="1"/>
            <a:r>
              <a:rPr lang="en-US" sz="3200" dirty="0"/>
              <a:t>Research ahead of time</a:t>
            </a:r>
          </a:p>
        </p:txBody>
      </p:sp>
    </p:spTree>
    <p:extLst>
      <p:ext uri="{BB962C8B-B14F-4D97-AF65-F5344CB8AC3E}">
        <p14:creationId xmlns:p14="http://schemas.microsoft.com/office/powerpoint/2010/main" val="42143076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03C21-12E7-4B5D-841D-F1685C044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Elements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0E776323-D62E-43F5-97F8-DCAE0B83702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828675" y="2160588"/>
            <a:ext cx="3881437" cy="3881437"/>
          </a:xfr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53A79A3C-9E6F-49ED-83C9-E5C475256A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68" y="1715316"/>
            <a:ext cx="4184034" cy="3880773"/>
          </a:xfrm>
        </p:spPr>
        <p:txBody>
          <a:bodyPr>
            <a:noAutofit/>
          </a:bodyPr>
          <a:lstStyle/>
          <a:p>
            <a:r>
              <a:rPr lang="en-US" sz="3200" dirty="0"/>
              <a:t>Make text 32 point or larger when possible</a:t>
            </a:r>
          </a:p>
          <a:p>
            <a:r>
              <a:rPr lang="en-US" sz="3200" dirty="0"/>
              <a:t>Keep background simple</a:t>
            </a:r>
          </a:p>
          <a:p>
            <a:r>
              <a:rPr lang="en-US" sz="3200" dirty="0"/>
              <a:t>Choose colors so all can be seen</a:t>
            </a:r>
          </a:p>
          <a:p>
            <a:r>
              <a:rPr lang="en-US" sz="3200" dirty="0"/>
              <a:t>Be consistent</a:t>
            </a:r>
          </a:p>
        </p:txBody>
      </p:sp>
    </p:spTree>
    <p:extLst>
      <p:ext uri="{BB962C8B-B14F-4D97-AF65-F5344CB8AC3E}">
        <p14:creationId xmlns:p14="http://schemas.microsoft.com/office/powerpoint/2010/main" val="4993153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B1437-0591-4775-9859-5BF913A6D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Vary Your Slides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F01F4-DC07-4523-8F98-40695D195B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5772" y="1667608"/>
            <a:ext cx="4184035" cy="3880772"/>
          </a:xfrm>
        </p:spPr>
        <p:txBody>
          <a:bodyPr>
            <a:noAutofit/>
          </a:bodyPr>
          <a:lstStyle/>
          <a:p>
            <a:r>
              <a:rPr lang="en-US" sz="3200" dirty="0"/>
              <a:t>Use slide layouts for variety</a:t>
            </a:r>
          </a:p>
          <a:p>
            <a:r>
              <a:rPr lang="en-US" sz="3200" dirty="0"/>
              <a:t>Use graphics and shapes to highlight</a:t>
            </a:r>
          </a:p>
          <a:p>
            <a:r>
              <a:rPr lang="en-US" sz="3200" dirty="0"/>
              <a:t>Illustrate with pictures</a:t>
            </a:r>
          </a:p>
          <a:p>
            <a:r>
              <a:rPr lang="en-US" sz="3200" dirty="0"/>
              <a:t>Choose images that complement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95093-B2F0-48B1-BE0B-6F2D167CBB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Arrow: Left 4">
            <a:extLst>
              <a:ext uri="{FF2B5EF4-FFF2-40B4-BE49-F238E27FC236}">
                <a16:creationId xmlns:a16="http://schemas.microsoft.com/office/drawing/2014/main" id="{25CF6AB4-5C98-4236-B993-C0CB7C24D880}"/>
              </a:ext>
            </a:extLst>
          </p:cNvPr>
          <p:cNvSpPr/>
          <p:nvPr/>
        </p:nvSpPr>
        <p:spPr>
          <a:xfrm>
            <a:off x="5346228" y="2359639"/>
            <a:ext cx="3371353" cy="17413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918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uiExpan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29D64-C4AD-420D-9068-B3DA44F21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Charts Help Make the Point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8B74823-E9A8-4A0D-ACAD-0AB22E07B4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505036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16113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229D64-C4AD-420D-9068-B3DA44F21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End with a Flourish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E4516B-6AA0-4456-BF3E-9061DE2522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Always include a conclusion slide</a:t>
            </a:r>
          </a:p>
          <a:p>
            <a:r>
              <a:rPr lang="en-US" sz="3200" dirty="0"/>
              <a:t>Reinforce your key points</a:t>
            </a:r>
          </a:p>
          <a:p>
            <a:r>
              <a:rPr lang="en-US" sz="3200" dirty="0"/>
              <a:t>Give the audience something to remember</a:t>
            </a:r>
          </a:p>
          <a:p>
            <a:r>
              <a:rPr lang="en-US" sz="3200" dirty="0"/>
              <a:t>Make it simple and memorable</a:t>
            </a:r>
          </a:p>
        </p:txBody>
      </p:sp>
    </p:spTree>
    <p:extLst>
      <p:ext uri="{BB962C8B-B14F-4D97-AF65-F5344CB8AC3E}">
        <p14:creationId xmlns:p14="http://schemas.microsoft.com/office/powerpoint/2010/main" val="10345392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353493-C612-41A0-9A44-2E8659963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34A2918-9B84-4D4B-B693-3D080FDDA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0954472"/>
              </p:ext>
            </p:extLst>
          </p:nvPr>
        </p:nvGraphicFramePr>
        <p:xfrm>
          <a:off x="677863" y="1447138"/>
          <a:ext cx="8596312" cy="50013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383983899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4114920006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470287389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1763566370"/>
                    </a:ext>
                  </a:extLst>
                </a:gridCol>
              </a:tblGrid>
              <a:tr h="809535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Content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Layout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Graphics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Conclusion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5531917"/>
                  </a:ext>
                </a:extLst>
              </a:tr>
              <a:tr h="13972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Parallel wording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Vary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Illustration with pics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Always include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368968"/>
                  </a:ext>
                </a:extLst>
              </a:tr>
              <a:tr h="13972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Use 6X6 Rule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Distinct Title Slide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Use graphics to highlight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Summarize key 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972887"/>
                  </a:ext>
                </a:extLst>
              </a:tr>
              <a:tr h="1397278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One idea per slide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Use charts &amp; 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Choose images carefully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Simple, but dramatic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55337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51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</TotalTime>
  <Words>172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PowerPoint Tips</vt:lpstr>
      <vt:lpstr>Focus on Content</vt:lpstr>
      <vt:lpstr>Design Elements</vt:lpstr>
      <vt:lpstr>Vary Your Slides</vt:lpstr>
      <vt:lpstr>Charts Help Make the Point</vt:lpstr>
      <vt:lpstr>End with a Flourish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Tips</dc:title>
  <dc:creator>Jenny Howk</dc:creator>
  <cp:lastModifiedBy>Sarah Dias</cp:lastModifiedBy>
  <cp:revision>4</cp:revision>
  <dcterms:created xsi:type="dcterms:W3CDTF">2022-06-18T17:05:32Z</dcterms:created>
  <dcterms:modified xsi:type="dcterms:W3CDTF">2022-06-21T17:09:35Z</dcterms:modified>
</cp:coreProperties>
</file>